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FF66FF"/>
    <a:srgbClr val="FFFF66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9482C15C-1C7B-3345-A228-B1D67AE74D84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01F5D555-BB3B-7B4D-B129-A0B90DC77F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  <p:sldLayoutId id="2147483741" r:id="rId18"/>
    <p:sldLayoutId id="2147483742" r:id="rId19"/>
    <p:sldLayoutId id="2147483743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CLEOPATRA FILOPÁTOR NEA THEA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Realizado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: Milo Anthonisz </a:t>
            </a:r>
            <a:r>
              <a:rPr lang="en-US" dirty="0" err="1" smtClean="0"/>
              <a:t>Mármol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4" y="581062"/>
            <a:ext cx="3566160" cy="1304828"/>
          </a:xfrm>
        </p:spPr>
        <p:txBody>
          <a:bodyPr anchor="ctr"/>
          <a:lstStyle/>
          <a:p>
            <a:pPr algn="dist"/>
            <a:r>
              <a:rPr lang="en-US" sz="3600" dirty="0" err="1" smtClean="0">
                <a:solidFill>
                  <a:srgbClr val="783F05"/>
                </a:solidFill>
                <a:effectLst>
                  <a:outerShdw blurRad="50800" dist="38100" dir="10800000" algn="l">
                    <a:srgbClr val="000000">
                      <a:alpha val="43000"/>
                    </a:srgbClr>
                  </a:outerShdw>
                </a:effectLst>
              </a:rPr>
              <a:t>Quien</a:t>
            </a:r>
            <a:r>
              <a:rPr lang="en-US" sz="3600" dirty="0" smtClean="0">
                <a:solidFill>
                  <a:srgbClr val="783F05"/>
                </a:solidFill>
                <a:effectLst>
                  <a:outerShdw blurRad="50800" dist="38100" dir="10800000" algn="l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dirty="0" err="1" smtClean="0">
                <a:solidFill>
                  <a:srgbClr val="783F05"/>
                </a:solidFill>
                <a:effectLst>
                  <a:outerShdw blurRad="50800" dist="38100" dir="10800000" algn="l">
                    <a:srgbClr val="000000">
                      <a:alpha val="43000"/>
                    </a:srgbClr>
                  </a:outerShdw>
                </a:effectLst>
              </a:rPr>
              <a:t>fué</a:t>
            </a:r>
            <a:r>
              <a:rPr lang="en-US" sz="3600" dirty="0" smtClean="0">
                <a:solidFill>
                  <a:srgbClr val="783F05"/>
                </a:solidFill>
                <a:effectLst>
                  <a:outerShdw blurRad="50800" dist="38100" dir="10800000" algn="l">
                    <a:srgbClr val="000000">
                      <a:alpha val="43000"/>
                    </a:srgbClr>
                  </a:outerShdw>
                </a:effectLst>
              </a:rPr>
              <a:t> Cleopatra?</a:t>
            </a:r>
            <a:endParaRPr lang="en-US" sz="3600" dirty="0">
              <a:solidFill>
                <a:srgbClr val="783F05"/>
              </a:solidFill>
              <a:effectLst>
                <a:outerShdw blurRad="50800" dist="38100" dir="10800000" algn="l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dirty="0" smtClean="0"/>
              <a:t>Cleopatra </a:t>
            </a:r>
            <a:r>
              <a:rPr lang="en-US" sz="3200" dirty="0" err="1" smtClean="0"/>
              <a:t>fué</a:t>
            </a:r>
            <a:r>
              <a:rPr lang="en-US" sz="3200" dirty="0" smtClean="0"/>
              <a:t> la </a:t>
            </a:r>
            <a:r>
              <a:rPr lang="en-US" sz="3200" dirty="0" err="1" smtClean="0"/>
              <a:t>reina</a:t>
            </a:r>
            <a:r>
              <a:rPr lang="en-US" sz="3200" dirty="0" smtClean="0"/>
              <a:t> </a:t>
            </a:r>
            <a:r>
              <a:rPr lang="en-US" sz="3200" dirty="0" err="1" smtClean="0"/>
              <a:t>mas</a:t>
            </a:r>
            <a:r>
              <a:rPr lang="en-US" sz="3200" dirty="0" smtClean="0"/>
              <a:t> </a:t>
            </a:r>
            <a:r>
              <a:rPr lang="en-US" sz="3200" dirty="0" err="1" smtClean="0"/>
              <a:t>joven</a:t>
            </a:r>
            <a:r>
              <a:rPr lang="en-US" sz="3200" dirty="0" smtClean="0"/>
              <a:t> de </a:t>
            </a:r>
            <a:r>
              <a:rPr lang="en-US" sz="3200" dirty="0" err="1" smtClean="0"/>
              <a:t>Egipto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Cleopatra </a:t>
            </a:r>
            <a:r>
              <a:rPr lang="en-US" sz="3200" dirty="0" err="1" smtClean="0"/>
              <a:t>fué</a:t>
            </a:r>
            <a:r>
              <a:rPr lang="en-US" sz="3200" dirty="0" smtClean="0"/>
              <a:t> la </a:t>
            </a:r>
            <a:r>
              <a:rPr lang="en-US" sz="3200" dirty="0" err="1" smtClean="0"/>
              <a:t>última</a:t>
            </a:r>
            <a:r>
              <a:rPr lang="en-US" sz="3200" dirty="0" smtClean="0"/>
              <a:t> </a:t>
            </a:r>
            <a:r>
              <a:rPr lang="en-US" sz="3200" dirty="0" err="1" smtClean="0"/>
              <a:t>reina</a:t>
            </a:r>
            <a:r>
              <a:rPr lang="en-US" sz="3200" dirty="0" smtClean="0"/>
              <a:t> del </a:t>
            </a:r>
            <a:r>
              <a:rPr lang="en-US" sz="3200" dirty="0" err="1" smtClean="0"/>
              <a:t>Ántiguo</a:t>
            </a:r>
            <a:r>
              <a:rPr lang="en-US" sz="3200" dirty="0" smtClean="0"/>
              <a:t> </a:t>
            </a:r>
            <a:r>
              <a:rPr lang="en-US" sz="3200" dirty="0" err="1" smtClean="0"/>
              <a:t>Egipto</a:t>
            </a:r>
            <a:r>
              <a:rPr lang="en-US" sz="3200" dirty="0" smtClean="0"/>
              <a:t>.</a:t>
            </a:r>
            <a:endParaRPr lang="en-US" dirty="0" smtClean="0"/>
          </a:p>
        </p:txBody>
      </p:sp>
      <p:pic>
        <p:nvPicPr>
          <p:cNvPr id="8" name="Picture Placeholder 7" descr="images.jpeg"/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-5400" b="-540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>
                <a:solidFill>
                  <a:srgbClr val="783F05"/>
                </a:solidFill>
              </a:rPr>
              <a:t>Donde</a:t>
            </a:r>
            <a:r>
              <a:rPr lang="en-US" sz="3600" b="1" dirty="0" smtClean="0">
                <a:solidFill>
                  <a:srgbClr val="783F05"/>
                </a:solidFill>
              </a:rPr>
              <a:t> </a:t>
            </a:r>
            <a:r>
              <a:rPr lang="en-US" sz="3600" b="1" dirty="0" err="1" smtClean="0">
                <a:solidFill>
                  <a:srgbClr val="783F05"/>
                </a:solidFill>
              </a:rPr>
              <a:t>estaba</a:t>
            </a:r>
            <a:r>
              <a:rPr lang="en-US" sz="3600" b="1" dirty="0" smtClean="0">
                <a:solidFill>
                  <a:srgbClr val="783F05"/>
                </a:solidFill>
              </a:rPr>
              <a:t> </a:t>
            </a:r>
            <a:r>
              <a:rPr lang="en-US" sz="3600" b="1" dirty="0" err="1" smtClean="0">
                <a:solidFill>
                  <a:srgbClr val="783F05"/>
                </a:solidFill>
              </a:rPr>
              <a:t>ese</a:t>
            </a:r>
            <a:r>
              <a:rPr lang="en-US" sz="3600" b="1" dirty="0" smtClean="0">
                <a:solidFill>
                  <a:srgbClr val="783F05"/>
                </a:solidFill>
              </a:rPr>
              <a:t> </a:t>
            </a:r>
            <a:r>
              <a:rPr lang="en-US" sz="3600" b="1" dirty="0" err="1" smtClean="0">
                <a:solidFill>
                  <a:srgbClr val="783F05"/>
                </a:solidFill>
              </a:rPr>
              <a:t>país</a:t>
            </a:r>
            <a:r>
              <a:rPr lang="en-US" sz="3600" b="1" dirty="0" smtClean="0">
                <a:solidFill>
                  <a:srgbClr val="783F05"/>
                </a:solidFill>
              </a:rPr>
              <a:t>?</a:t>
            </a:r>
            <a:endParaRPr lang="en-US" sz="3600" b="1" dirty="0">
              <a:solidFill>
                <a:srgbClr val="783F05"/>
              </a:solidFill>
            </a:endParaRPr>
          </a:p>
        </p:txBody>
      </p:sp>
      <p:pic>
        <p:nvPicPr>
          <p:cNvPr id="19" name="Content Placeholder 18" descr="images-10.jpe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8462" r="-8462"/>
          <a:stretch>
            <a:fillRect/>
          </a:stretch>
        </p:blipFill>
        <p:spPr/>
      </p:pic>
      <p:sp>
        <p:nvSpPr>
          <p:cNvPr id="18" name="Content Placeholder 1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200" b="1" dirty="0" err="1" smtClean="0"/>
              <a:t>Egipto</a:t>
            </a:r>
            <a:r>
              <a:rPr lang="en-US" sz="3200" b="1" dirty="0" smtClean="0"/>
              <a:t> se </a:t>
            </a:r>
            <a:r>
              <a:rPr lang="en-US" sz="3200" b="1" dirty="0" err="1" smtClean="0"/>
              <a:t>encuentra</a:t>
            </a:r>
            <a:r>
              <a:rPr lang="en-US" sz="3200" b="1" dirty="0" smtClean="0"/>
              <a:t> en el </a:t>
            </a:r>
            <a:r>
              <a:rPr lang="en-US" sz="3200" b="1" dirty="0" err="1" smtClean="0"/>
              <a:t>Noroeste</a:t>
            </a:r>
            <a:r>
              <a:rPr lang="en-US" sz="3200" b="1" dirty="0" smtClean="0"/>
              <a:t> de </a:t>
            </a:r>
            <a:r>
              <a:rPr lang="en-US" sz="3200" b="1" dirty="0" err="1" smtClean="0"/>
              <a:t>África</a:t>
            </a:r>
            <a:r>
              <a:rPr lang="en-US" sz="3200" b="1" dirty="0" smtClean="0"/>
              <a:t>.</a:t>
            </a:r>
          </a:p>
          <a:p>
            <a:r>
              <a:rPr lang="en-US" sz="3200" b="1" dirty="0" err="1" smtClean="0"/>
              <a:t>Por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Egipto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pasa</a:t>
            </a:r>
            <a:r>
              <a:rPr lang="en-US" sz="3200" b="1" dirty="0" smtClean="0"/>
              <a:t> el </a:t>
            </a:r>
            <a:r>
              <a:rPr lang="en-US" sz="3200" b="1" dirty="0" err="1" smtClean="0"/>
              <a:t>río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Nilo</a:t>
            </a:r>
            <a:r>
              <a:rPr lang="en-US" sz="3200" b="1" dirty="0" smtClean="0"/>
              <a:t>.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 idx="4294967295"/>
          </p:nvPr>
        </p:nvSpPr>
        <p:spPr>
          <a:xfrm>
            <a:off x="0" y="503238"/>
            <a:ext cx="7313613" cy="868362"/>
          </a:xfrm>
        </p:spPr>
        <p:txBody>
          <a:bodyPr/>
          <a:lstStyle/>
          <a:p>
            <a:r>
              <a:rPr lang="en-US" sz="3600" dirty="0" err="1" smtClean="0">
                <a:solidFill>
                  <a:schemeClr val="accent4">
                    <a:lumMod val="50000"/>
                  </a:schemeClr>
                </a:solidFill>
              </a:rPr>
              <a:t>Cómo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 era Cleopatra?</a:t>
            </a:r>
            <a:endParaRPr lang="en-US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9" name="Content Placeholder 28" descr="images-7.jpe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 l="-74299" r="-74299"/>
          <a:stretch>
            <a:fillRect/>
          </a:stretch>
        </p:blipFill>
        <p:spPr>
          <a:xfrm>
            <a:off x="0" y="1677988"/>
            <a:ext cx="3565525" cy="1919287"/>
          </a:xfrm>
        </p:spPr>
      </p:pic>
      <p:pic>
        <p:nvPicPr>
          <p:cNvPr id="31" name="Content Placeholder 30" descr="images-9.jpeg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rcRect l="-63692" r="-63692"/>
          <a:stretch>
            <a:fillRect/>
          </a:stretch>
        </p:blipFill>
        <p:spPr>
          <a:xfrm>
            <a:off x="0" y="3910013"/>
            <a:ext cx="3565525" cy="1919287"/>
          </a:xfrm>
        </p:spPr>
      </p:pic>
      <p:sp>
        <p:nvSpPr>
          <p:cNvPr id="18" name="Content Placeholder 17"/>
          <p:cNvSpPr>
            <a:spLocks noGrp="1"/>
          </p:cNvSpPr>
          <p:nvPr>
            <p:ph sz="half" idx="4294967295"/>
          </p:nvPr>
        </p:nvSpPr>
        <p:spPr>
          <a:xfrm>
            <a:off x="5578475" y="1735138"/>
            <a:ext cx="3565525" cy="1920875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Cleopatra </a:t>
            </a:r>
            <a:r>
              <a:rPr lang="en-US" sz="3200" dirty="0" err="1" smtClean="0"/>
              <a:t>decía</a:t>
            </a:r>
            <a:r>
              <a:rPr lang="en-US" sz="3200" dirty="0" smtClean="0"/>
              <a:t> ser la </a:t>
            </a:r>
            <a:r>
              <a:rPr lang="en-US" sz="3200" dirty="0" err="1" smtClean="0"/>
              <a:t>reencarnación</a:t>
            </a:r>
            <a:r>
              <a:rPr lang="en-US" sz="3200" dirty="0" smtClean="0"/>
              <a:t> de la </a:t>
            </a:r>
            <a:r>
              <a:rPr lang="en-US" sz="3200" dirty="0" err="1" smtClean="0"/>
              <a:t>Diosa</a:t>
            </a:r>
            <a:r>
              <a:rPr lang="en-US" sz="3200" dirty="0" smtClean="0"/>
              <a:t> Isis.</a:t>
            </a:r>
            <a:endParaRPr lang="en-US" sz="3200" dirty="0"/>
          </a:p>
        </p:txBody>
      </p:sp>
      <p:sp>
        <p:nvSpPr>
          <p:cNvPr id="19" name="Content Placeholder 18"/>
          <p:cNvSpPr>
            <a:spLocks noGrp="1"/>
          </p:cNvSpPr>
          <p:nvPr>
            <p:ph sz="half" idx="4294967295"/>
          </p:nvPr>
        </p:nvSpPr>
        <p:spPr>
          <a:xfrm>
            <a:off x="5578475" y="3870325"/>
            <a:ext cx="3565525" cy="1920875"/>
          </a:xfrm>
        </p:spPr>
        <p:txBody>
          <a:bodyPr>
            <a:normAutofit/>
          </a:bodyPr>
          <a:lstStyle/>
          <a:p>
            <a:r>
              <a:rPr lang="en-US" sz="3600" dirty="0" err="1" smtClean="0"/>
              <a:t>Decian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era </a:t>
            </a:r>
            <a:r>
              <a:rPr lang="en-US" sz="3600" dirty="0" err="1" smtClean="0"/>
              <a:t>muy</a:t>
            </a:r>
            <a:r>
              <a:rPr lang="en-US" sz="3600" dirty="0" smtClean="0"/>
              <a:t> </a:t>
            </a:r>
            <a:r>
              <a:rPr lang="en-US" sz="3600" dirty="0" err="1" smtClean="0"/>
              <a:t>guapa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pic>
        <p:nvPicPr>
          <p:cNvPr id="30" name="Picture 29" descr="images-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9546" y="1847402"/>
            <a:ext cx="1892300" cy="1577990"/>
          </a:xfrm>
          <a:prstGeom prst="rect">
            <a:avLst/>
          </a:prstGeom>
        </p:spPr>
      </p:pic>
      <p:pic>
        <p:nvPicPr>
          <p:cNvPr id="32" name="Picture 31" descr="images-3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8313" y="3925730"/>
            <a:ext cx="1371600" cy="18474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 build="p"/>
      <p:bldP spid="1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581062"/>
            <a:ext cx="3566160" cy="2104988"/>
          </a:xfrm>
        </p:spPr>
        <p:txBody>
          <a:bodyPr/>
          <a:lstStyle/>
          <a:p>
            <a:r>
              <a:rPr lang="en-US" sz="3600" dirty="0" err="1" smtClean="0">
                <a:solidFill>
                  <a:schemeClr val="accent4">
                    <a:lumMod val="50000"/>
                  </a:schemeClr>
                </a:solidFill>
              </a:rPr>
              <a:t>Donde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 se </a:t>
            </a:r>
            <a:r>
              <a:rPr lang="en-US" sz="3600" dirty="0" err="1" smtClean="0">
                <a:solidFill>
                  <a:schemeClr val="accent4">
                    <a:lumMod val="50000"/>
                  </a:schemeClr>
                </a:solidFill>
              </a:rPr>
              <a:t>encuentra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4">
                    <a:lumMod val="50000"/>
                  </a:schemeClr>
                </a:solidFill>
              </a:rPr>
              <a:t>una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4">
                    <a:lumMod val="50000"/>
                  </a:schemeClr>
                </a:solidFill>
              </a:rPr>
              <a:t>mómia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 de Cleopatra?</a:t>
            </a:r>
            <a:endParaRPr lang="en-US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3178799"/>
          </a:xfrm>
        </p:spPr>
        <p:txBody>
          <a:bodyPr/>
          <a:lstStyle/>
          <a:p>
            <a:endParaRPr lang="en-US" dirty="0" smtClean="0"/>
          </a:p>
          <a:p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 </a:t>
            </a:r>
            <a:r>
              <a:rPr lang="en-US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encuentra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en el </a:t>
            </a:r>
            <a:r>
              <a:rPr lang="en-US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museo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Británico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Picture Placeholder 4" descr="images-8.jpeg"/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-45162" b="-4516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500250" y="0"/>
            <a:ext cx="8331094" cy="1106294"/>
          </a:xfrm>
        </p:spPr>
        <p:txBody>
          <a:bodyPr/>
          <a:lstStyle/>
          <a:p>
            <a:r>
              <a:rPr lang="en-US" dirty="0" smtClean="0"/>
              <a:t>   </a:t>
            </a:r>
            <a:r>
              <a:rPr lang="en-US" dirty="0" err="1" smtClean="0"/>
              <a:t>Biografía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0" y="1106294"/>
            <a:ext cx="9144000" cy="6002671"/>
          </a:xfrm>
        </p:spPr>
        <p:txBody>
          <a:bodyPr>
            <a:normAutofit lnSpcReduction="10000"/>
          </a:bodyPr>
          <a:lstStyle/>
          <a:p>
            <a:r>
              <a:rPr lang="en-US" sz="3200" dirty="0" err="1" smtClean="0"/>
              <a:t>Coronación</a:t>
            </a:r>
            <a:r>
              <a:rPr lang="en-US" sz="3200" dirty="0" smtClean="0"/>
              <a:t> : 51 a. C.</a:t>
            </a:r>
          </a:p>
          <a:p>
            <a:r>
              <a:rPr lang="en-US" sz="3200" dirty="0" err="1" smtClean="0"/>
              <a:t>Nacimiento</a:t>
            </a:r>
            <a:r>
              <a:rPr lang="en-US" sz="3200" dirty="0" smtClean="0"/>
              <a:t> : </a:t>
            </a:r>
            <a:r>
              <a:rPr lang="en-US" sz="3200" dirty="0" err="1" smtClean="0"/>
              <a:t>Enero</a:t>
            </a:r>
            <a:r>
              <a:rPr lang="en-US" sz="3200" dirty="0" smtClean="0"/>
              <a:t> de 69 </a:t>
            </a:r>
            <a:r>
              <a:rPr lang="en-US" sz="3200" dirty="0" err="1" smtClean="0"/>
              <a:t>a.C</a:t>
            </a:r>
            <a:r>
              <a:rPr lang="en-US" sz="3200" dirty="0" smtClean="0"/>
              <a:t> , </a:t>
            </a:r>
            <a:r>
              <a:rPr lang="en-US" sz="3200" dirty="0" err="1" smtClean="0"/>
              <a:t>Alejendría</a:t>
            </a:r>
            <a:r>
              <a:rPr lang="en-US" sz="3200" dirty="0" smtClean="0"/>
              <a:t> , </a:t>
            </a:r>
            <a:r>
              <a:rPr lang="en-US" sz="3200" dirty="0" err="1" smtClean="0"/>
              <a:t>Egipto</a:t>
            </a:r>
            <a:r>
              <a:rPr lang="en-US" sz="3200" dirty="0" smtClean="0"/>
              <a:t> </a:t>
            </a:r>
          </a:p>
          <a:p>
            <a:r>
              <a:rPr lang="en-US" sz="3200" dirty="0" err="1" smtClean="0"/>
              <a:t>Fallecimiento</a:t>
            </a:r>
            <a:r>
              <a:rPr lang="en-US" sz="3200" dirty="0" smtClean="0"/>
              <a:t> : </a:t>
            </a:r>
            <a:r>
              <a:rPr lang="en-US" sz="3200" dirty="0" err="1" smtClean="0"/>
              <a:t>Agosto</a:t>
            </a:r>
            <a:r>
              <a:rPr lang="en-US" sz="3200" dirty="0" smtClean="0"/>
              <a:t> de 30 a. C.</a:t>
            </a:r>
          </a:p>
          <a:p>
            <a:r>
              <a:rPr lang="en-US" sz="3200" dirty="0" smtClean="0"/>
              <a:t>Madre : Cleopatra V de </a:t>
            </a:r>
            <a:r>
              <a:rPr lang="en-US" sz="3200" dirty="0" err="1" smtClean="0"/>
              <a:t>Egipto</a:t>
            </a:r>
            <a:r>
              <a:rPr lang="en-US" sz="3200" dirty="0" smtClean="0"/>
              <a:t> [ probable]</a:t>
            </a:r>
          </a:p>
          <a:p>
            <a:r>
              <a:rPr lang="en-US" sz="3200" dirty="0" smtClean="0"/>
              <a:t>Padre : </a:t>
            </a:r>
            <a:r>
              <a:rPr lang="en-US" sz="3200" dirty="0" err="1" smtClean="0"/>
              <a:t>Ptolomeo</a:t>
            </a:r>
            <a:r>
              <a:rPr lang="en-US" sz="3200" dirty="0" smtClean="0"/>
              <a:t> XII  </a:t>
            </a:r>
          </a:p>
          <a:p>
            <a:r>
              <a:rPr lang="en-US" sz="3200" dirty="0" err="1" smtClean="0"/>
              <a:t>Consorte</a:t>
            </a:r>
            <a:r>
              <a:rPr lang="en-US" sz="3200" dirty="0" smtClean="0"/>
              <a:t> : </a:t>
            </a:r>
            <a:r>
              <a:rPr lang="en-US" sz="3200" dirty="0" err="1" smtClean="0"/>
              <a:t>Ptolomeo</a:t>
            </a:r>
            <a:r>
              <a:rPr lang="en-US" sz="3200" dirty="0" smtClean="0"/>
              <a:t> XIII, </a:t>
            </a:r>
            <a:r>
              <a:rPr lang="en-US" sz="3200" dirty="0" err="1" smtClean="0"/>
              <a:t>Ptolomeo</a:t>
            </a:r>
            <a:r>
              <a:rPr lang="en-US" sz="3200" dirty="0" smtClean="0"/>
              <a:t> XIV, Julio Cesar </a:t>
            </a:r>
            <a:r>
              <a:rPr lang="en-US" sz="3200" dirty="0" err="1" smtClean="0"/>
              <a:t>y</a:t>
            </a:r>
            <a:r>
              <a:rPr lang="en-US" sz="3200" dirty="0" smtClean="0"/>
              <a:t>  Marco Antonio </a:t>
            </a:r>
          </a:p>
          <a:p>
            <a:r>
              <a:rPr lang="en-US" sz="3200" dirty="0" err="1" smtClean="0"/>
              <a:t>Descendencia</a:t>
            </a:r>
            <a:r>
              <a:rPr lang="en-US" sz="3200" dirty="0" smtClean="0"/>
              <a:t> : </a:t>
            </a:r>
            <a:r>
              <a:rPr lang="en-US" sz="3200" dirty="0" err="1" smtClean="0"/>
              <a:t>Cesarión</a:t>
            </a:r>
            <a:r>
              <a:rPr lang="en-US" sz="3200" dirty="0" smtClean="0"/>
              <a:t> , Alejandro Helios ,Cleopatra Selene II </a:t>
            </a:r>
            <a:r>
              <a:rPr lang="en-US" sz="3200" dirty="0" err="1" smtClean="0"/>
              <a:t>y</a:t>
            </a:r>
            <a:r>
              <a:rPr lang="en-US" sz="3200" dirty="0" smtClean="0"/>
              <a:t> </a:t>
            </a:r>
            <a:r>
              <a:rPr lang="en-US" sz="3200" dirty="0" err="1" smtClean="0"/>
              <a:t>Ptolomeo</a:t>
            </a:r>
            <a:r>
              <a:rPr lang="en-US" sz="3200" dirty="0" smtClean="0"/>
              <a:t> </a:t>
            </a:r>
            <a:r>
              <a:rPr lang="en-US" sz="3200" dirty="0" err="1" smtClean="0"/>
              <a:t>Filadelfo</a:t>
            </a:r>
            <a:r>
              <a:rPr lang="en-US" sz="3200" dirty="0" smtClean="0"/>
              <a:t> .</a:t>
            </a:r>
          </a:p>
          <a:p>
            <a:endParaRPr lang="en-US" sz="3200" dirty="0" smtClean="0"/>
          </a:p>
          <a:p>
            <a:pPr>
              <a:buNone/>
            </a:pPr>
            <a:endParaRPr lang="en-US" sz="3200" dirty="0" smtClean="0"/>
          </a:p>
          <a:p>
            <a:endParaRPr lang="en-US" sz="3200" dirty="0" smtClean="0"/>
          </a:p>
          <a:p>
            <a:pPr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32-Point Star 4"/>
          <p:cNvSpPr/>
          <p:nvPr/>
        </p:nvSpPr>
        <p:spPr>
          <a:xfrm>
            <a:off x="4136686" y="2674885"/>
            <a:ext cx="5007314" cy="4183113"/>
          </a:xfrm>
          <a:prstGeom prst="star32">
            <a:avLst/>
          </a:prstGeom>
          <a:solidFill>
            <a:srgbClr val="FF66FF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600" dirty="0" smtClean="0"/>
              <a:t>Cleopatra podia </a:t>
            </a:r>
            <a:r>
              <a:rPr lang="en-US" sz="2600" dirty="0" err="1" smtClean="0"/>
              <a:t>hablar</a:t>
            </a:r>
            <a:r>
              <a:rPr lang="en-US" sz="2600" dirty="0" smtClean="0"/>
              <a:t> </a:t>
            </a:r>
            <a:r>
              <a:rPr lang="en-US" sz="2600" dirty="0" err="1" smtClean="0"/>
              <a:t>hasta</a:t>
            </a:r>
            <a:r>
              <a:rPr lang="en-US" sz="2600" dirty="0" smtClean="0"/>
              <a:t> 7 </a:t>
            </a:r>
            <a:r>
              <a:rPr lang="en-US" sz="2600" dirty="0" err="1" smtClean="0"/>
              <a:t>idiomas</a:t>
            </a:r>
            <a:r>
              <a:rPr lang="en-US" sz="2600" dirty="0" smtClean="0"/>
              <a:t> </a:t>
            </a:r>
            <a:r>
              <a:rPr lang="en-US" sz="2600" dirty="0" err="1" smtClean="0"/>
              <a:t>incluido</a:t>
            </a:r>
            <a:r>
              <a:rPr lang="en-US" sz="2600" dirty="0" smtClean="0"/>
              <a:t> el </a:t>
            </a:r>
            <a:r>
              <a:rPr lang="en-US" sz="2600" dirty="0" err="1" smtClean="0"/>
              <a:t>griego</a:t>
            </a:r>
            <a:r>
              <a:rPr lang="en-US" sz="2600" dirty="0" smtClean="0"/>
              <a:t> </a:t>
            </a:r>
            <a:r>
              <a:rPr lang="en-US" sz="2600" dirty="0" err="1" smtClean="0"/>
              <a:t>y</a:t>
            </a:r>
            <a:r>
              <a:rPr lang="en-US" sz="2600" dirty="0" smtClean="0"/>
              <a:t> el </a:t>
            </a:r>
            <a:r>
              <a:rPr lang="en-US" sz="2600" dirty="0" err="1" smtClean="0"/>
              <a:t>hebreo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9" name="Cloud Callout 8"/>
          <p:cNvSpPr/>
          <p:nvPr/>
        </p:nvSpPr>
        <p:spPr>
          <a:xfrm>
            <a:off x="5137187" y="2"/>
            <a:ext cx="4006814" cy="2422901"/>
          </a:xfrm>
          <a:prstGeom prst="cloudCallout">
            <a:avLst>
              <a:gd name="adj1" fmla="val -19873"/>
              <a:gd name="adj2" fmla="val 64088"/>
            </a:avLst>
          </a:prstGeom>
          <a:solidFill>
            <a:srgbClr val="66FFFF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8800" dirty="0" smtClean="0"/>
              <a:t>facts</a:t>
            </a:r>
            <a:endParaRPr lang="en-US" sz="8800" dirty="0"/>
          </a:p>
        </p:txBody>
      </p:sp>
      <p:sp>
        <p:nvSpPr>
          <p:cNvPr id="10" name="10-Point Star 9"/>
          <p:cNvSpPr/>
          <p:nvPr/>
        </p:nvSpPr>
        <p:spPr>
          <a:xfrm>
            <a:off x="-1" y="-1"/>
            <a:ext cx="5137187" cy="3367661"/>
          </a:xfrm>
          <a:prstGeom prst="star10">
            <a:avLst/>
          </a:prstGeom>
          <a:solidFill>
            <a:srgbClr val="FFFF66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solidFill>
                  <a:srgbClr val="623C08"/>
                </a:solidFill>
              </a:rPr>
              <a:t>Cleopatra se </a:t>
            </a:r>
            <a:r>
              <a:rPr lang="en-US" sz="3200" dirty="0" err="1" smtClean="0">
                <a:solidFill>
                  <a:srgbClr val="623C08"/>
                </a:solidFill>
              </a:rPr>
              <a:t>bañaba</a:t>
            </a:r>
            <a:r>
              <a:rPr lang="en-US" sz="3200" dirty="0" smtClean="0">
                <a:solidFill>
                  <a:srgbClr val="623C08"/>
                </a:solidFill>
              </a:rPr>
              <a:t> en </a:t>
            </a:r>
            <a:r>
              <a:rPr lang="en-US" sz="3200" dirty="0" err="1" smtClean="0">
                <a:solidFill>
                  <a:srgbClr val="623C08"/>
                </a:solidFill>
              </a:rPr>
              <a:t>leche</a:t>
            </a:r>
            <a:r>
              <a:rPr lang="en-US" sz="3200" dirty="0" smtClean="0">
                <a:solidFill>
                  <a:srgbClr val="623C08"/>
                </a:solidFill>
              </a:rPr>
              <a:t> de </a:t>
            </a:r>
            <a:r>
              <a:rPr lang="en-US" sz="3200" dirty="0" err="1" smtClean="0">
                <a:solidFill>
                  <a:srgbClr val="623C08"/>
                </a:solidFill>
              </a:rPr>
              <a:t>burra</a:t>
            </a:r>
            <a:r>
              <a:rPr lang="en-US" sz="3200" dirty="0" smtClean="0">
                <a:solidFill>
                  <a:srgbClr val="623C08"/>
                </a:solidFill>
              </a:rPr>
              <a:t> </a:t>
            </a:r>
            <a:r>
              <a:rPr lang="en-US" sz="3200" dirty="0" err="1" smtClean="0">
                <a:solidFill>
                  <a:srgbClr val="623C08"/>
                </a:solidFill>
              </a:rPr>
              <a:t>para</a:t>
            </a:r>
            <a:r>
              <a:rPr lang="en-US" sz="3200" dirty="0" smtClean="0">
                <a:solidFill>
                  <a:srgbClr val="623C08"/>
                </a:solidFill>
              </a:rPr>
              <a:t> </a:t>
            </a:r>
            <a:r>
              <a:rPr lang="en-US" sz="3200" dirty="0" err="1" smtClean="0">
                <a:solidFill>
                  <a:srgbClr val="623C08"/>
                </a:solidFill>
              </a:rPr>
              <a:t>suavizar</a:t>
            </a:r>
            <a:r>
              <a:rPr lang="en-US" sz="3200" dirty="0" smtClean="0">
                <a:solidFill>
                  <a:srgbClr val="623C08"/>
                </a:solidFill>
              </a:rPr>
              <a:t> </a:t>
            </a:r>
            <a:r>
              <a:rPr lang="en-US" sz="3200" dirty="0" err="1" smtClean="0">
                <a:solidFill>
                  <a:srgbClr val="623C08"/>
                </a:solidFill>
              </a:rPr>
              <a:t>su</a:t>
            </a:r>
            <a:r>
              <a:rPr lang="en-US" sz="3200" dirty="0" smtClean="0">
                <a:solidFill>
                  <a:srgbClr val="623C08"/>
                </a:solidFill>
              </a:rPr>
              <a:t> </a:t>
            </a:r>
            <a:r>
              <a:rPr lang="en-US" sz="3200" dirty="0" err="1" smtClean="0">
                <a:solidFill>
                  <a:srgbClr val="623C08"/>
                </a:solidFill>
              </a:rPr>
              <a:t>piel</a:t>
            </a:r>
            <a:r>
              <a:rPr lang="en-US" sz="3200" dirty="0" smtClean="0">
                <a:solidFill>
                  <a:srgbClr val="623C08"/>
                </a:solidFill>
              </a:rPr>
              <a:t> </a:t>
            </a:r>
            <a:r>
              <a:rPr lang="en-US" sz="3100" dirty="0" smtClean="0">
                <a:solidFill>
                  <a:srgbClr val="623C08"/>
                </a:solidFill>
              </a:rPr>
              <a:t>.</a:t>
            </a:r>
            <a:endParaRPr lang="en-US" sz="3100" dirty="0">
              <a:solidFill>
                <a:srgbClr val="623C08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-1" y="3367661"/>
            <a:ext cx="4136687" cy="3490338"/>
          </a:xfrm>
          <a:prstGeom prst="ellipse">
            <a:avLst/>
          </a:prstGeom>
          <a:solidFill>
            <a:srgbClr val="66FF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Cleopatra </a:t>
            </a:r>
            <a:r>
              <a:rPr lang="en-US" sz="3600" dirty="0" err="1" smtClean="0"/>
              <a:t>fundó</a:t>
            </a:r>
            <a:r>
              <a:rPr lang="en-US" sz="3600" dirty="0" smtClean="0"/>
              <a:t> un club de “</a:t>
            </a:r>
            <a:r>
              <a:rPr lang="en-US" sz="3600" dirty="0" err="1" smtClean="0"/>
              <a:t>borrachos</a:t>
            </a:r>
            <a:r>
              <a:rPr lang="en-US" sz="3600" dirty="0" smtClean="0"/>
              <a:t>” con Marco Antonio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313613" cy="1065320"/>
          </a:xfrm>
        </p:spPr>
        <p:txBody>
          <a:bodyPr/>
          <a:lstStyle/>
          <a:p>
            <a:r>
              <a:rPr lang="en-US" dirty="0" err="1" smtClean="0">
                <a:solidFill>
                  <a:srgbClr val="FF6600"/>
                </a:solidFill>
              </a:rPr>
              <a:t>Juegos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5320"/>
            <a:ext cx="9144000" cy="5792680"/>
          </a:xfrm>
        </p:spPr>
        <p:txBody>
          <a:bodyPr>
            <a:normAutofit/>
          </a:bodyPr>
          <a:lstStyle/>
          <a:p>
            <a:r>
              <a:rPr lang="en-US" sz="3400" dirty="0" err="1" smtClean="0">
                <a:solidFill>
                  <a:srgbClr val="008000"/>
                </a:solidFill>
              </a:rPr>
              <a:t>Verdadero</a:t>
            </a:r>
            <a:r>
              <a:rPr lang="en-US" sz="3400" dirty="0" smtClean="0"/>
              <a:t> </a:t>
            </a:r>
            <a:r>
              <a:rPr lang="en-US" sz="3400" dirty="0" err="1" smtClean="0"/>
              <a:t>o</a:t>
            </a:r>
            <a:r>
              <a:rPr lang="en-US" sz="3400" dirty="0" smtClean="0"/>
              <a:t> </a:t>
            </a:r>
            <a:r>
              <a:rPr lang="en-US" sz="3400" dirty="0" err="1" smtClean="0">
                <a:solidFill>
                  <a:srgbClr val="FF0000"/>
                </a:solidFill>
              </a:rPr>
              <a:t>falso</a:t>
            </a:r>
            <a:r>
              <a:rPr lang="en-US" sz="3400" dirty="0" smtClean="0"/>
              <a:t> </a:t>
            </a:r>
          </a:p>
          <a:p>
            <a:r>
              <a:rPr lang="en-US" sz="3600" dirty="0" smtClean="0">
                <a:solidFill>
                  <a:srgbClr val="5C3C08"/>
                </a:solidFill>
              </a:rPr>
              <a:t>Cleopatra </a:t>
            </a:r>
            <a:r>
              <a:rPr lang="en-US" sz="3600" dirty="0" err="1" smtClean="0">
                <a:solidFill>
                  <a:srgbClr val="5C3C08"/>
                </a:solidFill>
              </a:rPr>
              <a:t>fue</a:t>
            </a:r>
            <a:r>
              <a:rPr lang="en-US" sz="3600" dirty="0" smtClean="0">
                <a:solidFill>
                  <a:srgbClr val="5C3C08"/>
                </a:solidFill>
              </a:rPr>
              <a:t> la </a:t>
            </a:r>
            <a:r>
              <a:rPr lang="en-US" sz="3600" dirty="0" err="1" smtClean="0">
                <a:solidFill>
                  <a:srgbClr val="5C3C08"/>
                </a:solidFill>
              </a:rPr>
              <a:t>última</a:t>
            </a:r>
            <a:r>
              <a:rPr lang="en-US" sz="3600" dirty="0" smtClean="0">
                <a:solidFill>
                  <a:srgbClr val="5C3C08"/>
                </a:solidFill>
              </a:rPr>
              <a:t> </a:t>
            </a:r>
            <a:r>
              <a:rPr lang="en-US" sz="3600" dirty="0" err="1" smtClean="0">
                <a:solidFill>
                  <a:srgbClr val="5C3C08"/>
                </a:solidFill>
              </a:rPr>
              <a:t>reina</a:t>
            </a:r>
            <a:r>
              <a:rPr lang="en-US" sz="3600" dirty="0" smtClean="0">
                <a:solidFill>
                  <a:srgbClr val="5C3C08"/>
                </a:solidFill>
              </a:rPr>
              <a:t> del </a:t>
            </a:r>
            <a:r>
              <a:rPr lang="en-US" sz="3600" dirty="0" err="1" smtClean="0">
                <a:solidFill>
                  <a:srgbClr val="5C3C08"/>
                </a:solidFill>
              </a:rPr>
              <a:t>ántiguo</a:t>
            </a:r>
            <a:r>
              <a:rPr lang="en-US" sz="3600" dirty="0" smtClean="0">
                <a:solidFill>
                  <a:srgbClr val="5C3C08"/>
                </a:solidFill>
              </a:rPr>
              <a:t>  </a:t>
            </a:r>
            <a:r>
              <a:rPr lang="en-US" sz="3600" dirty="0" err="1" smtClean="0">
                <a:solidFill>
                  <a:srgbClr val="5C3C08"/>
                </a:solidFill>
              </a:rPr>
              <a:t>Egipto</a:t>
            </a:r>
            <a:r>
              <a:rPr lang="en-US" sz="3600" dirty="0" smtClean="0">
                <a:solidFill>
                  <a:srgbClr val="5C3C08"/>
                </a:solidFill>
              </a:rPr>
              <a:t>. </a:t>
            </a:r>
          </a:p>
          <a:p>
            <a:r>
              <a:rPr lang="en-US" sz="3600" dirty="0" err="1" smtClean="0">
                <a:solidFill>
                  <a:schemeClr val="accent3">
                    <a:lumMod val="75000"/>
                  </a:schemeClr>
                </a:solidFill>
              </a:rPr>
              <a:t>Decían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3">
                    <a:lumMod val="75000"/>
                  </a:schemeClr>
                </a:solidFill>
              </a:rPr>
              <a:t>que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 era </a:t>
            </a:r>
            <a:r>
              <a:rPr lang="en-US" sz="3600" dirty="0" err="1" smtClean="0">
                <a:solidFill>
                  <a:schemeClr val="accent3">
                    <a:lumMod val="75000"/>
                  </a:schemeClr>
                </a:solidFill>
              </a:rPr>
              <a:t>muy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3">
                    <a:lumMod val="75000"/>
                  </a:schemeClr>
                </a:solidFill>
              </a:rPr>
              <a:t>fea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600" dirty="0" smtClean="0"/>
              <a:t>.</a:t>
            </a:r>
          </a:p>
          <a:p>
            <a:r>
              <a:rPr lang="en-US" sz="3600" dirty="0" err="1" smtClean="0">
                <a:solidFill>
                  <a:srgbClr val="5C3C08"/>
                </a:solidFill>
              </a:rPr>
              <a:t>Egipto</a:t>
            </a:r>
            <a:r>
              <a:rPr lang="en-US" sz="3600" dirty="0" smtClean="0">
                <a:solidFill>
                  <a:srgbClr val="5C3C08"/>
                </a:solidFill>
              </a:rPr>
              <a:t> se </a:t>
            </a:r>
            <a:r>
              <a:rPr lang="en-US" sz="3600" dirty="0" err="1" smtClean="0">
                <a:solidFill>
                  <a:srgbClr val="5C3C08"/>
                </a:solidFill>
              </a:rPr>
              <a:t>encuentra</a:t>
            </a:r>
            <a:r>
              <a:rPr lang="en-US" sz="3600" dirty="0" smtClean="0">
                <a:solidFill>
                  <a:srgbClr val="5C3C08"/>
                </a:solidFill>
              </a:rPr>
              <a:t> en el </a:t>
            </a:r>
            <a:r>
              <a:rPr lang="en-US" sz="3600" dirty="0" err="1" smtClean="0">
                <a:solidFill>
                  <a:srgbClr val="5C3C08"/>
                </a:solidFill>
              </a:rPr>
              <a:t>suroeste</a:t>
            </a:r>
            <a:r>
              <a:rPr lang="en-US" sz="3600" dirty="0" smtClean="0">
                <a:solidFill>
                  <a:srgbClr val="5C3C08"/>
                </a:solidFill>
              </a:rPr>
              <a:t> de </a:t>
            </a:r>
            <a:r>
              <a:rPr lang="en-US" sz="3600" dirty="0" err="1" smtClean="0">
                <a:solidFill>
                  <a:srgbClr val="5C3C08"/>
                </a:solidFill>
              </a:rPr>
              <a:t>África</a:t>
            </a:r>
            <a:r>
              <a:rPr lang="en-US" sz="3600" dirty="0" smtClean="0">
                <a:solidFill>
                  <a:srgbClr val="5C3C08"/>
                </a:solidFill>
              </a:rPr>
              <a:t> .</a:t>
            </a:r>
          </a:p>
          <a:p>
            <a:r>
              <a:rPr lang="en-US" sz="3600" dirty="0" smtClean="0">
                <a:solidFill>
                  <a:srgbClr val="5C3C08"/>
                </a:solidFill>
              </a:rPr>
              <a:t>Cleopatra </a:t>
            </a:r>
            <a:r>
              <a:rPr lang="en-US" sz="3600" dirty="0" err="1" smtClean="0">
                <a:solidFill>
                  <a:srgbClr val="5C3C08"/>
                </a:solidFill>
              </a:rPr>
              <a:t>fundó</a:t>
            </a:r>
            <a:r>
              <a:rPr lang="en-US" sz="3600" dirty="0" smtClean="0">
                <a:solidFill>
                  <a:srgbClr val="5C3C08"/>
                </a:solidFill>
              </a:rPr>
              <a:t> un club de “</a:t>
            </a:r>
            <a:r>
              <a:rPr lang="en-US" sz="3600" dirty="0" err="1" smtClean="0">
                <a:solidFill>
                  <a:srgbClr val="5C3C08"/>
                </a:solidFill>
              </a:rPr>
              <a:t>borachos</a:t>
            </a:r>
            <a:r>
              <a:rPr lang="en-US" sz="3600" dirty="0" smtClean="0">
                <a:solidFill>
                  <a:srgbClr val="5C3C08"/>
                </a:solidFill>
              </a:rPr>
              <a:t>” con Marco Antonio.</a:t>
            </a:r>
          </a:p>
          <a:p>
            <a:pPr>
              <a:buNone/>
            </a:pP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6600"/>
                </a:solidFill>
              </a:rPr>
              <a:t>Respuestas</a:t>
            </a:r>
            <a:r>
              <a:rPr lang="en-US" dirty="0" smtClean="0">
                <a:solidFill>
                  <a:srgbClr val="FF6600"/>
                </a:solidFill>
              </a:rPr>
              <a:t> del </a:t>
            </a:r>
            <a:r>
              <a:rPr lang="en-US" dirty="0" err="1" smtClean="0">
                <a:solidFill>
                  <a:srgbClr val="FF6600"/>
                </a:solidFill>
              </a:rPr>
              <a:t>juego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solidFill>
                  <a:srgbClr val="008000"/>
                </a:solidFill>
              </a:rPr>
              <a:t>Verdadero</a:t>
            </a:r>
            <a:r>
              <a:rPr lang="en-US" sz="4000" dirty="0" smtClean="0">
                <a:solidFill>
                  <a:srgbClr val="008000"/>
                </a:solidFill>
              </a:rPr>
              <a:t> </a:t>
            </a:r>
          </a:p>
          <a:p>
            <a:r>
              <a:rPr lang="en-US" sz="40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Falso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en-US" sz="4000" dirty="0" err="1" smtClean="0">
                <a:solidFill>
                  <a:srgbClr val="F3302F"/>
                </a:solidFill>
              </a:rPr>
              <a:t>Falso</a:t>
            </a:r>
            <a:r>
              <a:rPr lang="en-US" sz="4000" dirty="0" smtClean="0">
                <a:solidFill>
                  <a:srgbClr val="F3302F"/>
                </a:solidFill>
              </a:rPr>
              <a:t> </a:t>
            </a:r>
          </a:p>
          <a:p>
            <a:r>
              <a:rPr lang="en-US" sz="4000" dirty="0" err="1" smtClean="0">
                <a:solidFill>
                  <a:srgbClr val="008000"/>
                </a:solidFill>
              </a:rPr>
              <a:t>Verdadero</a:t>
            </a:r>
            <a:r>
              <a:rPr lang="en-US" sz="4000" dirty="0" smtClean="0">
                <a:solidFill>
                  <a:srgbClr val="008000"/>
                </a:solidFill>
              </a:rPr>
              <a:t> </a:t>
            </a:r>
            <a:endParaRPr lang="en-US" sz="40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186</TotalTime>
  <Words>239</Words>
  <Application>Microsoft Office PowerPoint</Application>
  <PresentationFormat>Presentación en pantalla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Inkwell</vt:lpstr>
      <vt:lpstr>CLEOPATRA FILOPÁTOR NEA THEA</vt:lpstr>
      <vt:lpstr>Quien fué Cleopatra?</vt:lpstr>
      <vt:lpstr>Donde estaba ese país?</vt:lpstr>
      <vt:lpstr>Cómo era Cleopatra?</vt:lpstr>
      <vt:lpstr>Donde se encuentra una mómia de Cleopatra?</vt:lpstr>
      <vt:lpstr>   Biografía </vt:lpstr>
      <vt:lpstr>Presentación de PowerPoint</vt:lpstr>
      <vt:lpstr>Juegos </vt:lpstr>
      <vt:lpstr>Respuestas del juego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CLEOPATRA</dc:title>
  <dc:creator>clifford anthonisz</dc:creator>
  <cp:lastModifiedBy>aula</cp:lastModifiedBy>
  <cp:revision>12</cp:revision>
  <dcterms:created xsi:type="dcterms:W3CDTF">2017-06-18T12:49:49Z</dcterms:created>
  <dcterms:modified xsi:type="dcterms:W3CDTF">2017-06-20T09:29:02Z</dcterms:modified>
</cp:coreProperties>
</file>